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4" r:id="rId4"/>
    <p:sldId id="278" r:id="rId5"/>
    <p:sldId id="275" r:id="rId6"/>
    <p:sldId id="284" r:id="rId7"/>
    <p:sldId id="276" r:id="rId8"/>
    <p:sldId id="277" r:id="rId9"/>
    <p:sldId id="279" r:id="rId10"/>
    <p:sldId id="280" r:id="rId11"/>
    <p:sldId id="281" r:id="rId12"/>
    <p:sldId id="28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294-CB4D-4F8A-8CF1-31A67FE0C93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CA926-6933-4559-8870-C5232CEE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94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294-CB4D-4F8A-8CF1-31A67FE0C93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CA926-6933-4559-8870-C5232CEE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8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294-CB4D-4F8A-8CF1-31A67FE0C93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CA926-6933-4559-8870-C5232CEE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66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294-CB4D-4F8A-8CF1-31A67FE0C93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CA926-6933-4559-8870-C5232CEE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9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294-CB4D-4F8A-8CF1-31A67FE0C93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CA926-6933-4559-8870-C5232CEE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73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294-CB4D-4F8A-8CF1-31A67FE0C93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CA926-6933-4559-8870-C5232CEE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71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294-CB4D-4F8A-8CF1-31A67FE0C93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CA926-6933-4559-8870-C5232CEE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8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294-CB4D-4F8A-8CF1-31A67FE0C93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CA926-6933-4559-8870-C5232CEE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67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294-CB4D-4F8A-8CF1-31A67FE0C93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CA926-6933-4559-8870-C5232CEE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00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294-CB4D-4F8A-8CF1-31A67FE0C93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CA926-6933-4559-8870-C5232CEE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22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5294-CB4D-4F8A-8CF1-31A67FE0C93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CA926-6933-4559-8870-C5232CEE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79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45294-CB4D-4F8A-8CF1-31A67FE0C93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CA926-6933-4559-8870-C5232CEE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9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t="1801"/>
          <a:stretch/>
        </p:blipFill>
        <p:spPr>
          <a:xfrm>
            <a:off x="-8238" y="0"/>
            <a:ext cx="9152238" cy="67344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10401" y="2813218"/>
            <a:ext cx="2133600" cy="81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86" b="1" dirty="0" smtClean="0"/>
              <a:t>CLUB </a:t>
            </a:r>
            <a:endParaRPr lang="en-US" sz="1714" b="1" dirty="0">
              <a:solidFill>
                <a:schemeClr val="accent2"/>
              </a:solidFill>
            </a:endParaRPr>
          </a:p>
          <a:p>
            <a:r>
              <a:rPr lang="en-US" sz="1714" b="1" dirty="0" smtClean="0">
                <a:solidFill>
                  <a:srgbClr val="7030A0"/>
                </a:solidFill>
              </a:rPr>
              <a:t>GROUND FLOOR </a:t>
            </a:r>
            <a:r>
              <a:rPr lang="en-US" sz="1714" b="1" dirty="0">
                <a:solidFill>
                  <a:srgbClr val="7030A0"/>
                </a:solidFill>
              </a:rPr>
              <a:t>PLAN</a:t>
            </a:r>
          </a:p>
        </p:txBody>
      </p:sp>
      <p:sp>
        <p:nvSpPr>
          <p:cNvPr id="3" name="Rectangle 2"/>
          <p:cNvSpPr/>
          <p:nvPr/>
        </p:nvSpPr>
        <p:spPr>
          <a:xfrm>
            <a:off x="453081" y="288324"/>
            <a:ext cx="3838833" cy="22406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0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331" y="119445"/>
            <a:ext cx="2133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86" b="1" dirty="0" smtClean="0"/>
              <a:t>CLUB </a:t>
            </a:r>
            <a:endParaRPr lang="en-US" sz="1714" b="1" dirty="0">
              <a:solidFill>
                <a:schemeClr val="accent2"/>
              </a:solidFill>
            </a:endParaRPr>
          </a:p>
          <a:p>
            <a:r>
              <a:rPr lang="en-US" sz="1714" b="1" dirty="0" smtClean="0">
                <a:solidFill>
                  <a:srgbClr val="7030A0"/>
                </a:solidFill>
              </a:rPr>
              <a:t>3D VIEW (DECK SIDE)</a:t>
            </a:r>
            <a:endParaRPr lang="en-US" sz="1714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2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331" y="119445"/>
            <a:ext cx="25702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86" b="1" dirty="0" smtClean="0"/>
              <a:t>CLUB </a:t>
            </a:r>
            <a:endParaRPr lang="en-US" sz="1714" b="1" dirty="0">
              <a:solidFill>
                <a:schemeClr val="accent2"/>
              </a:solidFill>
            </a:endParaRPr>
          </a:p>
          <a:p>
            <a:r>
              <a:rPr lang="en-US" sz="1714" b="1" dirty="0" smtClean="0">
                <a:solidFill>
                  <a:srgbClr val="7030A0"/>
                </a:solidFill>
              </a:rPr>
              <a:t>3D VIEW (SEATING AREA)</a:t>
            </a:r>
            <a:endParaRPr lang="en-US" sz="1714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7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331" y="119445"/>
            <a:ext cx="2133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86" b="1" dirty="0" smtClean="0"/>
              <a:t>CLUB </a:t>
            </a:r>
            <a:endParaRPr lang="en-US" sz="1714" b="1" dirty="0">
              <a:solidFill>
                <a:schemeClr val="accent2"/>
              </a:solidFill>
            </a:endParaRPr>
          </a:p>
          <a:p>
            <a:r>
              <a:rPr lang="en-US" sz="1714" b="1" dirty="0" smtClean="0">
                <a:solidFill>
                  <a:srgbClr val="7030A0"/>
                </a:solidFill>
              </a:rPr>
              <a:t>3D VIEW (PLAY AREA)</a:t>
            </a:r>
            <a:endParaRPr lang="en-US" sz="1714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8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5331" y="119445"/>
            <a:ext cx="2133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86" b="1" dirty="0" smtClean="0"/>
              <a:t>CLUB </a:t>
            </a:r>
            <a:endParaRPr lang="en-US" sz="1714" b="1" dirty="0">
              <a:solidFill>
                <a:schemeClr val="accent2"/>
              </a:solidFill>
            </a:endParaRPr>
          </a:p>
          <a:p>
            <a:r>
              <a:rPr lang="en-US" sz="1714" b="1" dirty="0" smtClean="0">
                <a:solidFill>
                  <a:srgbClr val="7030A0"/>
                </a:solidFill>
              </a:rPr>
              <a:t>1ST FLOOR </a:t>
            </a:r>
            <a:r>
              <a:rPr lang="en-US" sz="1714" b="1" dirty="0">
                <a:solidFill>
                  <a:srgbClr val="7030A0"/>
                </a:solidFill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111716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5331" y="119445"/>
            <a:ext cx="2133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86" b="1" dirty="0" smtClean="0"/>
              <a:t>CLUB </a:t>
            </a:r>
            <a:endParaRPr lang="en-US" sz="1714" b="1" dirty="0">
              <a:solidFill>
                <a:schemeClr val="accent2"/>
              </a:solidFill>
            </a:endParaRPr>
          </a:p>
          <a:p>
            <a:r>
              <a:rPr lang="en-US" sz="1714" b="1" dirty="0" smtClean="0">
                <a:solidFill>
                  <a:srgbClr val="7030A0"/>
                </a:solidFill>
              </a:rPr>
              <a:t>1ST FLOOR </a:t>
            </a:r>
            <a:r>
              <a:rPr lang="en-US" sz="1714" b="1" dirty="0">
                <a:solidFill>
                  <a:srgbClr val="7030A0"/>
                </a:solidFill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232512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331" y="119445"/>
            <a:ext cx="2133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86" b="1" dirty="0" smtClean="0"/>
              <a:t>CLUB </a:t>
            </a:r>
            <a:endParaRPr lang="en-US" sz="1714" b="1" dirty="0">
              <a:solidFill>
                <a:schemeClr val="accent2"/>
              </a:solidFill>
            </a:endParaRPr>
          </a:p>
          <a:p>
            <a:r>
              <a:rPr lang="en-US" sz="1714" b="1" dirty="0" smtClean="0">
                <a:solidFill>
                  <a:srgbClr val="7030A0"/>
                </a:solidFill>
              </a:rPr>
              <a:t>TOP </a:t>
            </a:r>
            <a:r>
              <a:rPr lang="en-US" sz="1714" b="1" dirty="0" smtClean="0">
                <a:solidFill>
                  <a:srgbClr val="7030A0"/>
                </a:solidFill>
              </a:rPr>
              <a:t>VIEW</a:t>
            </a:r>
            <a:endParaRPr lang="en-US" sz="1714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912"/>
            <a:ext cx="9144000" cy="40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3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331" y="119445"/>
            <a:ext cx="2133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86" b="1" dirty="0" smtClean="0"/>
              <a:t>CLUB </a:t>
            </a:r>
            <a:endParaRPr lang="en-US" sz="1714" b="1" dirty="0">
              <a:solidFill>
                <a:schemeClr val="accent2"/>
              </a:solidFill>
            </a:endParaRPr>
          </a:p>
          <a:p>
            <a:r>
              <a:rPr lang="en-US" sz="1714" b="1" dirty="0" smtClean="0">
                <a:solidFill>
                  <a:srgbClr val="7030A0"/>
                </a:solidFill>
              </a:rPr>
              <a:t>3D VIEW (FRONT)</a:t>
            </a:r>
            <a:endParaRPr lang="en-US" sz="1714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7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331" y="119445"/>
            <a:ext cx="2133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86" b="1" dirty="0" smtClean="0"/>
              <a:t>CLUB </a:t>
            </a:r>
            <a:endParaRPr lang="en-US" sz="1714" b="1" dirty="0">
              <a:solidFill>
                <a:schemeClr val="accent2"/>
              </a:solidFill>
            </a:endParaRPr>
          </a:p>
          <a:p>
            <a:r>
              <a:rPr lang="en-US" sz="1714" b="1" dirty="0" smtClean="0">
                <a:solidFill>
                  <a:srgbClr val="7030A0"/>
                </a:solidFill>
              </a:rPr>
              <a:t>3D VIEW (BACK)</a:t>
            </a:r>
            <a:endParaRPr lang="en-US" sz="1714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331" y="119445"/>
            <a:ext cx="2133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86" b="1" dirty="0" smtClean="0"/>
              <a:t>CLUB </a:t>
            </a:r>
            <a:endParaRPr lang="en-US" sz="1714" b="1" dirty="0">
              <a:solidFill>
                <a:schemeClr val="accent2"/>
              </a:solidFill>
            </a:endParaRPr>
          </a:p>
          <a:p>
            <a:r>
              <a:rPr lang="en-US" sz="1714" b="1" dirty="0" smtClean="0">
                <a:solidFill>
                  <a:srgbClr val="7030A0"/>
                </a:solidFill>
              </a:rPr>
              <a:t>3D VIEW (SIDE)</a:t>
            </a:r>
            <a:endParaRPr lang="en-US" sz="1714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1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331" y="119445"/>
            <a:ext cx="2133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86" b="1" dirty="0" smtClean="0"/>
              <a:t>CLUB </a:t>
            </a:r>
            <a:endParaRPr lang="en-US" sz="1714" b="1" dirty="0">
              <a:solidFill>
                <a:schemeClr val="accent2"/>
              </a:solidFill>
            </a:endParaRPr>
          </a:p>
          <a:p>
            <a:r>
              <a:rPr lang="en-US" sz="1714" b="1" dirty="0" smtClean="0">
                <a:solidFill>
                  <a:srgbClr val="7030A0"/>
                </a:solidFill>
              </a:rPr>
              <a:t>3D VIEW (SIDE)</a:t>
            </a:r>
            <a:endParaRPr lang="en-US" sz="1714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6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331" y="119445"/>
            <a:ext cx="2133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86" b="1" dirty="0" smtClean="0"/>
              <a:t>CLUB </a:t>
            </a:r>
            <a:endParaRPr lang="en-US" sz="1714" b="1" dirty="0">
              <a:solidFill>
                <a:schemeClr val="accent2"/>
              </a:solidFill>
            </a:endParaRPr>
          </a:p>
          <a:p>
            <a:r>
              <a:rPr lang="en-US" sz="1714" b="1" dirty="0" smtClean="0">
                <a:solidFill>
                  <a:srgbClr val="7030A0"/>
                </a:solidFill>
              </a:rPr>
              <a:t>3D VIEW (POOL SIDE)</a:t>
            </a:r>
            <a:endParaRPr lang="en-US" sz="1714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4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</TotalTime>
  <Words>67</Words>
  <Application>Microsoft Office PowerPoint</Application>
  <PresentationFormat>On-screen Show (4:3)</PresentationFormat>
  <Paragraphs>24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vaastukar architects</dc:creator>
  <cp:lastModifiedBy>vaastukar architects</cp:lastModifiedBy>
  <cp:revision>4</cp:revision>
  <dcterms:created xsi:type="dcterms:W3CDTF">2023-04-09T06:09:34Z</dcterms:created>
  <dcterms:modified xsi:type="dcterms:W3CDTF">2023-04-17T05:53:25Z</dcterms:modified>
</cp:coreProperties>
</file>